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</p:sldIdLst>
  <p:sldSz cy="27432000" cx="384048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2880360" y="4489452"/>
            <a:ext cx="32644080" cy="9550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0"/>
              <a:buFont typeface="Calibri"/>
              <a:buNone/>
              <a:defRPr sz="2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800600" y="14408152"/>
            <a:ext cx="28803600" cy="66230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/>
            </a:lvl1pPr>
            <a:lvl2pPr lvl="1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/>
            </a:lvl2pPr>
            <a:lvl3pPr lvl="2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/>
            </a:lvl3pPr>
            <a:lvl4pPr lvl="3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4pPr>
            <a:lvl5pPr lvl="4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5pPr>
            <a:lvl6pPr lvl="5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6pPr>
            <a:lvl7pPr lvl="6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7pPr>
            <a:lvl8pPr lvl="7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8pPr>
            <a:lvl9pPr lvl="8" algn="ctr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2640330" y="1460506"/>
            <a:ext cx="33124140" cy="53022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10499723" y="-556894"/>
            <a:ext cx="17405352" cy="33124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20000278" y="8943659"/>
            <a:ext cx="23247352" cy="82810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3198180" y="902654"/>
            <a:ext cx="23247352" cy="243630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2640330" y="1460506"/>
            <a:ext cx="33124140" cy="53022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2640330" y="7302500"/>
            <a:ext cx="33124140" cy="17405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2620330" y="6838958"/>
            <a:ext cx="33124140" cy="114109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0"/>
              <a:buFont typeface="Calibri"/>
              <a:buNone/>
              <a:defRPr sz="2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2620330" y="18357858"/>
            <a:ext cx="33124140" cy="60007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8000"/>
              <a:buNone/>
              <a:defRPr sz="8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7200"/>
              <a:buNone/>
              <a:defRPr sz="72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6400"/>
              <a:buNone/>
              <a:defRPr sz="6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2640330" y="1460506"/>
            <a:ext cx="33124140" cy="53022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2640330" y="7302500"/>
            <a:ext cx="16322040" cy="17405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19442430" y="7302500"/>
            <a:ext cx="16322040" cy="17405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2645332" y="1460506"/>
            <a:ext cx="33124140" cy="53022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2645336" y="6724652"/>
            <a:ext cx="16247028" cy="3295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b="1" sz="9600"/>
            </a:lvl1pPr>
            <a:lvl2pPr indent="-2286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b="1" sz="8000"/>
            </a:lvl2pPr>
            <a:lvl3pPr indent="-2286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b="1" sz="7200"/>
            </a:lvl3pPr>
            <a:lvl4pPr indent="-2286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4pPr>
            <a:lvl5pPr indent="-2286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5pPr>
            <a:lvl6pPr indent="-2286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6pPr>
            <a:lvl7pPr indent="-2286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7pPr>
            <a:lvl8pPr indent="-2286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8pPr>
            <a:lvl9pPr indent="-2286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2645336" y="10020300"/>
            <a:ext cx="16247028" cy="14738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19442431" y="6724652"/>
            <a:ext cx="16327043" cy="32956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b="1" sz="9600"/>
            </a:lvl1pPr>
            <a:lvl2pPr indent="-2286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b="1" sz="8000"/>
            </a:lvl2pPr>
            <a:lvl3pPr indent="-2286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b="1" sz="7200"/>
            </a:lvl3pPr>
            <a:lvl4pPr indent="-2286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4pPr>
            <a:lvl5pPr indent="-2286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5pPr>
            <a:lvl6pPr indent="-2286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6pPr>
            <a:lvl7pPr indent="-2286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7pPr>
            <a:lvl8pPr indent="-2286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8pPr>
            <a:lvl9pPr indent="-2286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b="1" sz="64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19442431" y="10020300"/>
            <a:ext cx="16327043" cy="14738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2640330" y="1460506"/>
            <a:ext cx="33124140" cy="53022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2645332" y="1828800"/>
            <a:ext cx="12386549" cy="64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Calibri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16327042" y="3949706"/>
            <a:ext cx="19442430" cy="194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10414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2800"/>
              <a:buChar char="•"/>
              <a:defRPr sz="12800"/>
            </a:lvl1pPr>
            <a:lvl2pPr indent="-9398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200"/>
              <a:buChar char="•"/>
              <a:defRPr sz="11200"/>
            </a:lvl2pPr>
            <a:lvl3pPr indent="-8382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3pPr>
            <a:lvl4pPr indent="-7366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Char char="•"/>
              <a:defRPr sz="8000"/>
            </a:lvl4pPr>
            <a:lvl5pPr indent="-7366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Char char="•"/>
              <a:defRPr sz="8000"/>
            </a:lvl5pPr>
            <a:lvl6pPr indent="-7366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Char char="•"/>
              <a:defRPr sz="8000"/>
            </a:lvl6pPr>
            <a:lvl7pPr indent="-7366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Char char="•"/>
              <a:defRPr sz="8000"/>
            </a:lvl7pPr>
            <a:lvl8pPr indent="-7366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Char char="•"/>
              <a:defRPr sz="8000"/>
            </a:lvl8pPr>
            <a:lvl9pPr indent="-7366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Char char="•"/>
              <a:defRPr sz="8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2645332" y="8229600"/>
            <a:ext cx="12386549" cy="152463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1pPr>
            <a:lvl2pPr indent="-2286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2pPr>
            <a:lvl3pPr indent="-2286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3pPr>
            <a:lvl4pPr indent="-2286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4pPr>
            <a:lvl5pPr indent="-2286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5pPr>
            <a:lvl6pPr indent="-2286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6pPr>
            <a:lvl7pPr indent="-2286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7pPr>
            <a:lvl8pPr indent="-2286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8pPr>
            <a:lvl9pPr indent="-2286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2645332" y="1828800"/>
            <a:ext cx="12386549" cy="64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Calibri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6327042" y="3949706"/>
            <a:ext cx="19442430" cy="194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2800"/>
              <a:buFont typeface="Arial"/>
              <a:buNone/>
              <a:defRPr b="0" i="0" sz="1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b="0" i="0" sz="1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None/>
              <a:defRPr b="0" i="0" sz="9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2645332" y="8229600"/>
            <a:ext cx="12386549" cy="152463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6400"/>
              <a:buNone/>
              <a:defRPr sz="6400"/>
            </a:lvl1pPr>
            <a:lvl2pPr indent="-228600" lvl="1" marL="914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None/>
              <a:defRPr sz="5600"/>
            </a:lvl2pPr>
            <a:lvl3pPr indent="-228600" lvl="2" marL="1371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3pPr>
            <a:lvl4pPr indent="-228600" lvl="3" marL="1828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4pPr>
            <a:lvl5pPr indent="-228600" lvl="4" marL="22860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5pPr>
            <a:lvl6pPr indent="-228600" lvl="5" marL="2743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6pPr>
            <a:lvl7pPr indent="-228600" lvl="6" marL="32004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7pPr>
            <a:lvl8pPr indent="-228600" lvl="7" marL="3657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8pPr>
            <a:lvl9pPr indent="-228600" lvl="8" marL="41148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0330" y="1460506"/>
            <a:ext cx="33124140" cy="53022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600"/>
              <a:buFont typeface="Calibri"/>
              <a:buNone/>
              <a:defRPr b="0" i="0" sz="17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0330" y="7302500"/>
            <a:ext cx="33124140" cy="174053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939800" lvl="0" marL="457200" marR="0" rtl="0" algn="l">
              <a:lnSpc>
                <a:spcPct val="90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b="0" i="0" sz="1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38200" lvl="1" marL="9144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•"/>
              <a:defRPr b="0" i="0" sz="9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36600" lvl="2" marL="13716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Char char="•"/>
              <a:defRPr b="0" i="0" sz="8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85800" lvl="3" marL="18288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85800" lvl="4" marL="22860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85800" lvl="5" marL="2743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85800" lvl="6" marL="32004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85800" lvl="7" marL="36576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85800" lvl="8" marL="41148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27123391" y="25425406"/>
            <a:ext cx="8641080" cy="1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4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jpg"/><Relationship Id="rId10" Type="http://schemas.openxmlformats.org/officeDocument/2006/relationships/image" Target="../media/image7.jpg"/><Relationship Id="rId13" Type="http://schemas.openxmlformats.org/officeDocument/2006/relationships/image" Target="../media/image11.png"/><Relationship Id="rId1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9" Type="http://schemas.openxmlformats.org/officeDocument/2006/relationships/image" Target="../media/image2.jpg"/><Relationship Id="rId15" Type="http://schemas.openxmlformats.org/officeDocument/2006/relationships/image" Target="../media/image12.png"/><Relationship Id="rId14" Type="http://schemas.openxmlformats.org/officeDocument/2006/relationships/image" Target="../media/image15.jpg"/><Relationship Id="rId17" Type="http://schemas.openxmlformats.org/officeDocument/2006/relationships/image" Target="../media/image10.png"/><Relationship Id="rId16" Type="http://schemas.openxmlformats.org/officeDocument/2006/relationships/image" Target="../media/image6.png"/><Relationship Id="rId5" Type="http://schemas.openxmlformats.org/officeDocument/2006/relationships/image" Target="../media/image8.jpg"/><Relationship Id="rId6" Type="http://schemas.openxmlformats.org/officeDocument/2006/relationships/image" Target="../media/image14.png"/><Relationship Id="rId18" Type="http://schemas.openxmlformats.org/officeDocument/2006/relationships/image" Target="../media/image5.png"/><Relationship Id="rId7" Type="http://schemas.openxmlformats.org/officeDocument/2006/relationships/image" Target="../media/image13.jpg"/><Relationship Id="rId8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756697">
            <a:off x="11755791" y="5571174"/>
            <a:ext cx="5415050" cy="4371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3"/>
          <p:cNvPicPr preferRelativeResize="0"/>
          <p:nvPr/>
        </p:nvPicPr>
        <p:blipFill rotWithShape="1">
          <a:blip r:embed="rId4">
            <a:alphaModFix/>
          </a:blip>
          <a:srcRect b="9315" l="23903" r="25814" t="6538"/>
          <a:stretch/>
        </p:blipFill>
        <p:spPr>
          <a:xfrm>
            <a:off x="5657600" y="17375750"/>
            <a:ext cx="4501825" cy="631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3"/>
          <p:cNvPicPr preferRelativeResize="0"/>
          <p:nvPr/>
        </p:nvPicPr>
        <p:blipFill rotWithShape="1">
          <a:blip r:embed="rId5">
            <a:alphaModFix/>
          </a:blip>
          <a:srcRect b="25617" l="0" r="21327" t="0"/>
          <a:stretch/>
        </p:blipFill>
        <p:spPr>
          <a:xfrm flipH="1">
            <a:off x="21318225" y="11963400"/>
            <a:ext cx="4472075" cy="828052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/>
          <p:nvPr/>
        </p:nvSpPr>
        <p:spPr>
          <a:xfrm>
            <a:off x="6694525" y="304800"/>
            <a:ext cx="25015765" cy="23241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00000"/>
                </a:solidFill>
                <a:latin typeface="Arial"/>
              </a:rPr>
              <a:t>We invite you to [our][the] neighborhood.</a:t>
            </a: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12450" y="8919900"/>
            <a:ext cx="16287802" cy="9665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 rotWithShape="1">
          <a:blip r:embed="rId7">
            <a:alphaModFix/>
          </a:blip>
          <a:srcRect b="18224" l="0" r="0" t="45112"/>
          <a:stretch/>
        </p:blipFill>
        <p:spPr>
          <a:xfrm>
            <a:off x="1096550" y="2819400"/>
            <a:ext cx="8380905" cy="63160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3"/>
          <p:cNvSpPr/>
          <p:nvPr/>
        </p:nvSpPr>
        <p:spPr>
          <a:xfrm rot="2081792">
            <a:off x="1872379" y="15220220"/>
            <a:ext cx="10735759" cy="104191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00000"/>
                </a:solidFill>
                <a:latin typeface="Arial"/>
              </a:rPr>
              <a:t>Follow your best path.</a:t>
            </a:r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8">
            <a:alphaModFix/>
          </a:blip>
          <a:srcRect b="10581" l="0" r="32037" t="24462"/>
          <a:stretch/>
        </p:blipFill>
        <p:spPr>
          <a:xfrm>
            <a:off x="18510570" y="5963475"/>
            <a:ext cx="4501829" cy="7752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3"/>
          <p:cNvPicPr preferRelativeResize="0"/>
          <p:nvPr/>
        </p:nvPicPr>
        <p:blipFill rotWithShape="1">
          <a:blip r:embed="rId9">
            <a:alphaModFix/>
          </a:blip>
          <a:srcRect b="13547" l="0" r="30371" t="24135"/>
          <a:stretch/>
        </p:blipFill>
        <p:spPr>
          <a:xfrm>
            <a:off x="20212088" y="4190988"/>
            <a:ext cx="5684761" cy="952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3"/>
          <p:cNvPicPr preferRelativeResize="0"/>
          <p:nvPr/>
        </p:nvPicPr>
        <p:blipFill rotWithShape="1">
          <a:blip r:embed="rId10">
            <a:alphaModFix/>
          </a:blip>
          <a:srcRect b="46775" l="0" r="67565" t="30985"/>
          <a:stretch/>
        </p:blipFill>
        <p:spPr>
          <a:xfrm>
            <a:off x="20470275" y="13716000"/>
            <a:ext cx="2542126" cy="3390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 rotWithShape="1">
          <a:blip r:embed="rId11">
            <a:alphaModFix/>
          </a:blip>
          <a:srcRect b="25110" l="0" r="19891" t="0"/>
          <a:stretch/>
        </p:blipFill>
        <p:spPr>
          <a:xfrm>
            <a:off x="25790300" y="10480800"/>
            <a:ext cx="4472072" cy="8305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3"/>
          <p:cNvPicPr preferRelativeResize="0"/>
          <p:nvPr/>
        </p:nvPicPr>
        <p:blipFill rotWithShape="1">
          <a:blip r:embed="rId12">
            <a:alphaModFix/>
          </a:blip>
          <a:srcRect b="10465" l="0" r="48856" t="4514"/>
          <a:stretch/>
        </p:blipFill>
        <p:spPr>
          <a:xfrm flipH="1">
            <a:off x="18510576" y="13716000"/>
            <a:ext cx="3005753" cy="6527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9745551" y="19435499"/>
            <a:ext cx="9446179" cy="7752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 rotWithShape="1">
          <a:blip r:embed="rId14">
            <a:alphaModFix/>
          </a:blip>
          <a:srcRect b="66965" l="0" r="70602" t="4568"/>
          <a:stretch/>
        </p:blipFill>
        <p:spPr>
          <a:xfrm rot="300907">
            <a:off x="25112450" y="17212100"/>
            <a:ext cx="2542127" cy="3086102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/>
          <p:nvPr/>
        </p:nvSpPr>
        <p:spPr>
          <a:xfrm>
            <a:off x="19745586" y="21399619"/>
            <a:ext cx="9446100" cy="12942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/>
          <p:nvPr/>
        </p:nvSpPr>
        <p:spPr>
          <a:xfrm rot="-16">
            <a:off x="20022893" y="21689940"/>
            <a:ext cx="8919231" cy="72955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Arial"/>
              </a:rPr>
              <a:t>House Rules Apply in the Mud Room.</a:t>
            </a:r>
          </a:p>
        </p:txBody>
      </p:sp>
      <p:sp>
        <p:nvSpPr>
          <p:cNvPr id="100" name="Google Shape;100;p13"/>
          <p:cNvSpPr/>
          <p:nvPr/>
        </p:nvSpPr>
        <p:spPr>
          <a:xfrm rot="-9">
            <a:off x="11686757" y="9135452"/>
            <a:ext cx="6316026" cy="88059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00000"/>
                </a:solidFill>
                <a:latin typeface="Arial"/>
              </a:rPr>
              <a:t>Play in Pieces!</a:t>
            </a:r>
          </a:p>
        </p:txBody>
      </p:sp>
      <p:pic>
        <p:nvPicPr>
          <p:cNvPr id="101" name="Google Shape;101;p13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29965050" y="22074812"/>
            <a:ext cx="2542125" cy="4236907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3"/>
          <p:cNvSpPr/>
          <p:nvPr/>
        </p:nvSpPr>
        <p:spPr>
          <a:xfrm>
            <a:off x="1927725" y="23691812"/>
            <a:ext cx="7942200" cy="2530800"/>
          </a:xfrm>
          <a:prstGeom prst="rect">
            <a:avLst/>
          </a:prstGeom>
          <a:solidFill>
            <a:srgbClr val="99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3"/>
          <p:cNvSpPr/>
          <p:nvPr/>
        </p:nvSpPr>
        <p:spPr>
          <a:xfrm rot="-27">
            <a:off x="2165093" y="24082816"/>
            <a:ext cx="7473457" cy="18354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We'll help you</a:t>
            </a:r>
            <a:br>
              <a:rPr b="1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</a:br>
            <a:r>
              <a:rPr b="1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along the way, neighbor.</a:t>
            </a:r>
          </a:p>
        </p:txBody>
      </p:sp>
      <p:pic>
        <p:nvPicPr>
          <p:cNvPr id="104" name="Google Shape;104;p13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33280500" y="19734567"/>
            <a:ext cx="4472075" cy="74534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16430100" y="22074812"/>
            <a:ext cx="2542125" cy="4236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 rotWithShape="1">
          <a:blip r:embed="rId17">
            <a:alphaModFix/>
          </a:blip>
          <a:srcRect b="24813" l="8087" r="76541" t="56476"/>
          <a:stretch/>
        </p:blipFill>
        <p:spPr>
          <a:xfrm>
            <a:off x="2848775" y="14823400"/>
            <a:ext cx="2542125" cy="1835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3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11343925" y="19734575"/>
            <a:ext cx="4312849" cy="745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3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441968" y="17821539"/>
            <a:ext cx="6813182" cy="652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